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3" r:id="rId2"/>
    <p:sldId id="264" r:id="rId3"/>
    <p:sldId id="262" r:id="rId4"/>
    <p:sldId id="265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6" autoAdjust="0"/>
    <p:restoredTop sz="94660"/>
  </p:normalViewPr>
  <p:slideViewPr>
    <p:cSldViewPr snapToGrid="0">
      <p:cViewPr varScale="1">
        <p:scale>
          <a:sx n="68" d="100"/>
          <a:sy n="68" d="100"/>
        </p:scale>
        <p:origin x="228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44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391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817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9241"/>
          </a:xfrm>
        </p:spPr>
        <p:txBody>
          <a:bodyPr/>
          <a:lstStyle>
            <a:lvl1pPr marL="571500" indent="-571500">
              <a:buFont typeface="Arial" panose="020B0604020202020204" pitchFamily="34" charset="0"/>
              <a:buChar char="•"/>
              <a:defRPr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348353"/>
            <a:ext cx="10515600" cy="482861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5810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625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70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9028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7795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579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420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85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9946B-6DED-432A-9BE2-C088832F54BA}" type="datetimeFigureOut">
              <a:rPr kumimoji="1" lang="ja-JP" altLang="en-US" smtClean="0"/>
              <a:t>2018/11/8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576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117128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Chiba Campaign 2018</a:t>
            </a:r>
            <a:br>
              <a:rPr lang="en-US" altLang="ja-JP" dirty="0" smtClean="0"/>
            </a:br>
            <a:r>
              <a:rPr lang="en-US" altLang="ja-JP" dirty="0" err="1" smtClean="0"/>
              <a:t>pyranometer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sz="5300" dirty="0" smtClean="0"/>
              <a:t>2018 / 11 / 6</a:t>
            </a:r>
            <a:endParaRPr kumimoji="1" lang="ja-JP" altLang="en-US" sz="53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4331854"/>
            <a:ext cx="9144000" cy="925945"/>
          </a:xfrm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5292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全</a:t>
            </a:r>
            <a:r>
              <a:rPr lang="ja-JP" altLang="en-US" dirty="0"/>
              <a:t>天</a:t>
            </a:r>
            <a:r>
              <a:rPr lang="ja-JP" altLang="en-US" dirty="0" smtClean="0"/>
              <a:t>日射量　</a:t>
            </a:r>
            <a:r>
              <a:rPr lang="en-US" altLang="ja-JP" dirty="0" smtClean="0"/>
              <a:t>cm21 </a:t>
            </a:r>
            <a:r>
              <a:rPr lang="ja-JP" altLang="en-US" dirty="0" smtClean="0"/>
              <a:t>と </a:t>
            </a:r>
            <a:r>
              <a:rPr lang="en-US" altLang="ja-JP" dirty="0" err="1" smtClean="0"/>
              <a:t>horio</a:t>
            </a:r>
            <a:r>
              <a:rPr lang="en-US" altLang="ja-JP" dirty="0" smtClean="0"/>
              <a:t>-system</a:t>
            </a:r>
            <a:endParaRPr kumimoji="1" lang="ja-JP" altLang="en-US" dirty="0"/>
          </a:p>
        </p:txBody>
      </p:sp>
      <p:pic>
        <p:nvPicPr>
          <p:cNvPr id="5" name="コンテンツ プレースホルダー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952" y="1224366"/>
            <a:ext cx="9564096" cy="5248627"/>
          </a:xfrm>
        </p:spPr>
      </p:pic>
    </p:spTree>
    <p:extLst>
      <p:ext uri="{BB962C8B-B14F-4D97-AF65-F5344CB8AC3E}">
        <p14:creationId xmlns:p14="http://schemas.microsoft.com/office/powerpoint/2010/main" val="50859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全天</a:t>
            </a:r>
            <a:r>
              <a:rPr lang="ja-JP" altLang="en-US" dirty="0" smtClean="0"/>
              <a:t>日射量　</a:t>
            </a:r>
            <a:r>
              <a:rPr lang="en-US" altLang="ja-JP" dirty="0" smtClean="0"/>
              <a:t>Silicon</a:t>
            </a:r>
            <a:r>
              <a:rPr lang="ja-JP" altLang="en-US" dirty="0"/>
              <a:t> </a:t>
            </a:r>
            <a:r>
              <a:rPr lang="en-US" altLang="ja-JP" smtClean="0"/>
              <a:t>pyranometer</a:t>
            </a:r>
            <a:endParaRPr kumimoji="1" lang="ja-JP" altLang="en-US" dirty="0"/>
          </a:p>
        </p:txBody>
      </p:sp>
      <p:pic>
        <p:nvPicPr>
          <p:cNvPr id="4" name="Picture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0338" y="1451936"/>
            <a:ext cx="9771324" cy="478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99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420544"/>
            <a:ext cx="10515600" cy="859241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Chiba Campaign </a:t>
            </a:r>
            <a:r>
              <a:rPr kumimoji="1" lang="ja-JP" altLang="en-US" dirty="0" smtClean="0"/>
              <a:t>中の全天日射量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dirty="0" smtClean="0"/>
              <a:t>cm21 </a:t>
            </a:r>
            <a:r>
              <a:rPr lang="ja-JP" altLang="en-US" dirty="0" smtClean="0"/>
              <a:t>と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horio</a:t>
            </a:r>
            <a:r>
              <a:rPr lang="en-US" altLang="ja-JP" dirty="0" smtClean="0"/>
              <a:t> - system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391" y="1357744"/>
            <a:ext cx="9377218" cy="5500255"/>
          </a:xfrm>
        </p:spPr>
      </p:pic>
    </p:spTree>
    <p:extLst>
      <p:ext uri="{BB962C8B-B14F-4D97-AF65-F5344CB8AC3E}">
        <p14:creationId xmlns:p14="http://schemas.microsoft.com/office/powerpoint/2010/main" val="249190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ワイド画面</PresentationFormat>
  <Paragraphs>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游ゴシック</vt:lpstr>
      <vt:lpstr>游ゴシック Light</vt:lpstr>
      <vt:lpstr>Arial</vt:lpstr>
      <vt:lpstr>Office テーマ</vt:lpstr>
      <vt:lpstr>Chiba Campaign 2018 pyranometer 2018 / 11 / 6</vt:lpstr>
      <vt:lpstr>全天日射量　cm21 と horio-system</vt:lpstr>
      <vt:lpstr>全天日射量　Silicon pyranometer</vt:lpstr>
      <vt:lpstr>Chiba Campaign 中の全天日射量 cm21 と horio - system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2018-11-07T03:23:05Z</dcterms:created>
  <dcterms:modified xsi:type="dcterms:W3CDTF">2018-11-08T08:18:48Z</dcterms:modified>
</cp:coreProperties>
</file>