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6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52" y="1224366"/>
            <a:ext cx="9564096" cy="5248627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pic>
        <p:nvPicPr>
          <p:cNvPr id="4" name="Pictur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338" y="1451936"/>
            <a:ext cx="9771324" cy="478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91" y="1357744"/>
            <a:ext cx="9377218" cy="5500255"/>
          </a:xfrm>
        </p:spPr>
      </p:pic>
    </p:spTree>
    <p:extLst>
      <p:ext uri="{BB962C8B-B14F-4D97-AF65-F5344CB8AC3E}">
        <p14:creationId xmlns:p14="http://schemas.microsoft.com/office/powerpoint/2010/main" val="24919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6</vt:lpstr>
      <vt:lpstr>全天日射量　cm21 と horio-system</vt:lpstr>
      <vt:lpstr>全天日射量　Silicon pyranometer</vt:lpstr>
      <vt:lpstr>Chiba Campaign 中の全天日射量 cm21 と horio -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2018-11-08T08:18:48Z</dcterms:modified>
</cp:coreProperties>
</file>